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6" r:id="rId8"/>
    <p:sldId id="264" r:id="rId9"/>
    <p:sldId id="267" r:id="rId10"/>
    <p:sldId id="268" r:id="rId11"/>
    <p:sldId id="269" r:id="rId12"/>
    <p:sldId id="270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487AD4-5C8F-479B-AB71-6DBF9CB39CCC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7B9FCA-C360-4A3B-B3DB-0A203A1316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208912" cy="15354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Зачем нужна музыка ребенку?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8128992" cy="172819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Музыкальный руководитель </a:t>
            </a:r>
          </a:p>
          <a:p>
            <a:pPr algn="r"/>
            <a:r>
              <a:rPr lang="ru-RU" dirty="0" smtClean="0"/>
              <a:t>Подрезова Екатерина Геннадьевна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Свирск, 2014 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692696"/>
            <a:ext cx="98122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"Детский сад общеразвивающего вида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(интеллектуального, художественно-эстетического развития воспитанников)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№13"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0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Какую музыку слушать?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классиков </a:t>
            </a:r>
            <a:r>
              <a:rPr lang="ru-RU" dirty="0">
                <a:latin typeface="Comic Sans MS" panose="030F0702030302020204" pitchFamily="66" charset="0"/>
              </a:rPr>
              <a:t>часто вызывает у малышей настоящий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восторг</a:t>
            </a:r>
            <a:r>
              <a:rPr lang="ru-RU" dirty="0">
                <a:latin typeface="Comic Sans MS" panose="030F0702030302020204" pitchFamily="66" charset="0"/>
              </a:rPr>
              <a:t>, и даже младенцы сучат ножками ей в такт. Поэтому </a:t>
            </a:r>
            <a:r>
              <a:rPr lang="ru-RU" dirty="0" smtClean="0">
                <a:latin typeface="Comic Sans MS" panose="030F0702030302020204" pitchFamily="66" charset="0"/>
              </a:rPr>
              <a:t>включайте </a:t>
            </a:r>
            <a:r>
              <a:rPr lang="ru-RU" dirty="0">
                <a:latin typeface="Comic Sans MS" panose="030F0702030302020204" pitchFamily="66" charset="0"/>
              </a:rPr>
              <a:t>ребенку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Баха, Моцарта и Бетховена</a:t>
            </a:r>
            <a:r>
              <a:rPr lang="ru-RU" dirty="0">
                <a:latin typeface="Comic Sans MS" panose="030F0702030302020204" pitchFamily="66" charset="0"/>
              </a:rPr>
              <a:t> и будь </a:t>
            </a:r>
            <a:r>
              <a:rPr lang="ru-RU" dirty="0" smtClean="0">
                <a:latin typeface="Comic Sans MS" panose="030F0702030302020204" pitchFamily="66" charset="0"/>
              </a:rPr>
              <a:t>уверены: </a:t>
            </a:r>
            <a:r>
              <a:rPr lang="ru-RU" dirty="0">
                <a:latin typeface="Comic Sans MS" panose="030F0702030302020204" pitchFamily="66" charset="0"/>
              </a:rPr>
              <a:t>малыш как никто другой оценит ее по достоинству. Время от времени </a:t>
            </a:r>
            <a:r>
              <a:rPr lang="ru-RU" dirty="0" smtClean="0">
                <a:latin typeface="Comic Sans MS" panose="030F0702030302020204" pitchFamily="66" charset="0"/>
              </a:rPr>
              <a:t>включайте </a:t>
            </a:r>
            <a:r>
              <a:rPr lang="ru-RU" dirty="0">
                <a:latin typeface="Comic Sans MS" panose="030F0702030302020204" pitchFamily="66" charset="0"/>
              </a:rPr>
              <a:t>произведения,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когда кроха играет</a:t>
            </a:r>
            <a:r>
              <a:rPr lang="ru-RU" dirty="0">
                <a:latin typeface="Comic Sans MS" panose="030F0702030302020204" pitchFamily="66" charset="0"/>
              </a:rPr>
              <a:t>. Пусть это будет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негромкий звук</a:t>
            </a:r>
            <a:r>
              <a:rPr lang="ru-RU" dirty="0">
                <a:latin typeface="Comic Sans MS" panose="030F0702030302020204" pitchFamily="66" charset="0"/>
              </a:rPr>
              <a:t>, чтобы он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не надоедал ребенку </a:t>
            </a:r>
            <a:r>
              <a:rPr lang="ru-RU" dirty="0">
                <a:latin typeface="Comic Sans MS" panose="030F0702030302020204" pitchFamily="66" charset="0"/>
              </a:rPr>
              <a:t>и не слишком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«давил» на голову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470275" cy="30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Какую музыку слушать?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Очень важно</a:t>
            </a:r>
            <a:r>
              <a:rPr lang="ru-RU" dirty="0">
                <a:latin typeface="Comic Sans MS" panose="030F0702030302020204" pitchFamily="66" charset="0"/>
              </a:rPr>
              <a:t>, чтобы малыш слышал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оригинальные, настоящие звуки</a:t>
            </a:r>
            <a:r>
              <a:rPr lang="ru-RU" dirty="0">
                <a:latin typeface="Comic Sans MS" panose="030F0702030302020204" pitchFamily="66" charset="0"/>
              </a:rPr>
              <a:t>, а не те, что сейчас предлагают во многих детских песенках. Ведь в большинстве из них –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синтетический, неестественный звук</a:t>
            </a:r>
            <a:r>
              <a:rPr lang="ru-RU" dirty="0">
                <a:latin typeface="Comic Sans MS" panose="030F0702030302020204" pitchFamily="66" charset="0"/>
              </a:rPr>
              <a:t>, скомбинированный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компьютером</a:t>
            </a:r>
            <a:r>
              <a:rPr lang="ru-RU" dirty="0">
                <a:latin typeface="Comic Sans MS" panose="030F0702030302020204" pitchFamily="66" charset="0"/>
              </a:rPr>
              <a:t>. А ребенку нужно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слышать звуки инструментов</a:t>
            </a:r>
            <a:r>
              <a:rPr lang="ru-RU" dirty="0">
                <a:latin typeface="Comic Sans MS" panose="030F0702030302020204" pitchFamily="66" charset="0"/>
              </a:rPr>
              <a:t>, пусть это будут даже самые простые, такие как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дудочка, ксилофон</a:t>
            </a:r>
            <a:r>
              <a:rPr lang="ru-RU" dirty="0">
                <a:latin typeface="Comic Sans MS" panose="030F0702030302020204" pitchFamily="66" charset="0"/>
              </a:rPr>
              <a:t> и другие, но они будут во много раз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полезнее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чем</a:t>
            </a:r>
            <a:r>
              <a:rPr lang="ru-RU" dirty="0">
                <a:latin typeface="Comic Sans MS" panose="030F0702030302020204" pitchFamily="66" charset="0"/>
              </a:rPr>
              <a:t> песенка плюшевого зайца.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8138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 музыкой вместе и навсегда!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Если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</a:t>
            </a:r>
            <a:r>
              <a:rPr lang="ru-RU" dirty="0" smtClean="0">
                <a:latin typeface="Comic Sans MS" panose="030F0702030302020204" pitchFamily="66" charset="0"/>
              </a:rPr>
              <a:t> сами </a:t>
            </a:r>
            <a:r>
              <a:rPr lang="ru-RU" dirty="0">
                <a:latin typeface="Comic Sans MS" panose="030F0702030302020204" pitchFamily="66" charset="0"/>
              </a:rPr>
              <a:t>всерьез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займетесь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музыкальным воспитанием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ребенка</a:t>
            </a:r>
            <a:r>
              <a:rPr lang="ru-RU" dirty="0" smtClean="0">
                <a:latin typeface="Comic Sans MS" panose="030F0702030302020204" pitchFamily="66" charset="0"/>
              </a:rPr>
              <a:t>, то и  сами </a:t>
            </a:r>
            <a:r>
              <a:rPr lang="ru-RU" dirty="0">
                <a:latin typeface="Comic Sans MS" panose="030F0702030302020204" pitchFamily="66" charset="0"/>
              </a:rPr>
              <a:t>для себя </a:t>
            </a:r>
            <a:r>
              <a:rPr lang="ru-RU" dirty="0" smtClean="0">
                <a:latin typeface="Comic Sans MS" panose="030F0702030302020204" pitchFamily="66" charset="0"/>
              </a:rPr>
              <a:t>откроете </a:t>
            </a:r>
            <a:r>
              <a:rPr lang="ru-RU" dirty="0">
                <a:latin typeface="Comic Sans MS" panose="030F0702030302020204" pitchFamily="66" charset="0"/>
              </a:rPr>
              <a:t>очень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много нового</a:t>
            </a:r>
            <a:r>
              <a:rPr lang="ru-RU" dirty="0">
                <a:latin typeface="Comic Sans MS" panose="030F0702030302020204" pitchFamily="66" charset="0"/>
              </a:rPr>
              <a:t>. А развиваться вместе с </a:t>
            </a:r>
            <a:r>
              <a:rPr lang="ru-RU" dirty="0" smtClean="0">
                <a:latin typeface="Comic Sans MS" panose="030F0702030302020204" pitchFamily="66" charset="0"/>
              </a:rPr>
              <a:t>ребенком </a:t>
            </a:r>
            <a:r>
              <a:rPr lang="ru-RU" dirty="0">
                <a:latin typeface="Comic Sans MS" panose="030F0702030302020204" pitchFamily="66" charset="0"/>
              </a:rPr>
              <a:t>еще интереснее.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ВДОХНОВЕНИЯ ВАМ И  ТВОРЧЕСКИХ ПОИСКОВ!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17207"/>
            <a:ext cx="3470275" cy="283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катя\Работа\фото\день матери 2013\DSCN1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" y="-18047"/>
            <a:ext cx="9144000" cy="68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08720"/>
            <a:ext cx="74703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Прослушивание консультации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«Музыка и дети»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95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катя\Работа\конкурсы\DSC_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5" y="0"/>
            <a:ext cx="9284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7359" y="-18750"/>
            <a:ext cx="63754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Родительский комитет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детского сада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59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 такое музыка?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327"/>
            <a:ext cx="7992888" cy="52565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Музыка </a:t>
            </a:r>
            <a:r>
              <a:rPr lang="ru-RU" dirty="0">
                <a:latin typeface="Comic Sans MS" panose="030F0702030302020204" pitchFamily="66" charset="0"/>
              </a:rPr>
              <a:t>– это особый мир, обладающий яркими красками, волшебными мелодиями и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приятными</a:t>
            </a:r>
            <a:r>
              <a:rPr lang="ru-RU" dirty="0">
                <a:latin typeface="Comic Sans MS" panose="030F0702030302020204" pitchFamily="66" charset="0"/>
              </a:rPr>
              <a:t> тонами.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Едва </a:t>
            </a:r>
            <a:r>
              <a:rPr lang="ru-RU" dirty="0">
                <a:latin typeface="Comic Sans MS" panose="030F0702030302020204" pitchFamily="66" charset="0"/>
              </a:rPr>
              <a:t>ли найдется хотя бы один человека, которого музыка может оставить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равнодушным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Многочисленные </a:t>
            </a:r>
            <a:r>
              <a:rPr lang="ru-RU" dirty="0">
                <a:latin typeface="Comic Sans MS" panose="030F0702030302020204" pitchFamily="66" charset="0"/>
              </a:rPr>
              <a:t>исследования ученых доказали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благотворное</a:t>
            </a:r>
            <a:r>
              <a:rPr lang="ru-RU" dirty="0">
                <a:latin typeface="Comic Sans MS" panose="030F0702030302020204" pitchFamily="66" charset="0"/>
              </a:rPr>
              <a:t> влияние классической музыки на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детей и взрослых</a:t>
            </a:r>
            <a:r>
              <a:rPr lang="ru-RU" dirty="0">
                <a:latin typeface="Comic Sans MS" panose="030F0702030302020204" pitchFamily="66" charset="0"/>
              </a:rPr>
              <a:t>, а также на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животных</a:t>
            </a:r>
            <a:r>
              <a:rPr lang="ru-RU" dirty="0">
                <a:latin typeface="Comic Sans MS" panose="030F0702030302020204" pitchFamily="66" charset="0"/>
              </a:rPr>
              <a:t> и даже на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растения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Как </a:t>
            </a:r>
            <a:r>
              <a:rPr lang="ru-RU" dirty="0">
                <a:latin typeface="Comic Sans MS" panose="030F0702030302020204" pitchFamily="66" charset="0"/>
              </a:rPr>
              <a:t>это ни странно, но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мелодичная музыка </a:t>
            </a:r>
            <a:r>
              <a:rPr lang="ru-RU" dirty="0">
                <a:latin typeface="Comic Sans MS" panose="030F0702030302020204" pitchFamily="66" charset="0"/>
              </a:rPr>
              <a:t>способна стимулировать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рост</a:t>
            </a:r>
            <a:r>
              <a:rPr lang="ru-RU" dirty="0">
                <a:latin typeface="Comic Sans MS" panose="030F0702030302020204" pitchFamily="66" charset="0"/>
              </a:rPr>
              <a:t> и развитие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всего живого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39" y="4365104"/>
            <a:ext cx="3240360" cy="20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20688"/>
            <a:ext cx="7312674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Как музыка влияет на плод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ru-RU" sz="14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1400" b="1" dirty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atin typeface="Comic Sans MS" panose="030F0702030302020204" pitchFamily="66" charset="0"/>
              </a:rPr>
              <a:t>В</a:t>
            </a:r>
            <a:r>
              <a:rPr lang="ru-RU" sz="2000" b="1" dirty="0" smtClean="0">
                <a:latin typeface="Comic Sans MS" panose="030F0702030302020204" pitchFamily="66" charset="0"/>
              </a:rPr>
              <a:t>ключать </a:t>
            </a:r>
            <a:r>
              <a:rPr lang="ru-RU" sz="2000" b="1" dirty="0">
                <a:latin typeface="Comic Sans MS" panose="030F0702030302020204" pitchFamily="66" charset="0"/>
              </a:rPr>
              <a:t>музыку для малыша в утробе – идея далеко не новая. Древние китайцы, например, считали, что воспитывать ребенка нужно начинать практически сразу после его зачатия. И самым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эффективным способом такого внутриутробного воспитания считалась именно музыка. </a:t>
            </a:r>
          </a:p>
          <a:p>
            <a:pPr marL="0" indent="0" algn="just">
              <a:buNone/>
            </a:pPr>
            <a:r>
              <a:rPr lang="ru-RU" sz="2000" b="1" dirty="0">
                <a:latin typeface="Comic Sans MS" panose="030F0702030302020204" pitchFamily="66" charset="0"/>
              </a:rPr>
              <a:t>А среди восточных народов существовало поверье о том, что до свадьбы девушка должна соткать ковер, а женщина во время вынашивания ребенка – его душу с помощью волшебных нитей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своего пения</a:t>
            </a:r>
            <a:r>
              <a:rPr lang="ru-RU" sz="2000" b="1" dirty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b="1" dirty="0"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08872"/>
            <a:ext cx="2121024" cy="18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9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Как музыка влияет на плод?</a:t>
            </a:r>
            <a:r>
              <a:rPr lang="ru-RU" sz="1800" b="1" dirty="0">
                <a:latin typeface="Comic Sans MS" panose="030F0702030302020204" pitchFamily="66" charset="0"/>
              </a:rPr>
              <a:t/>
            </a:r>
            <a:br>
              <a:rPr lang="ru-RU" sz="1800" b="1" dirty="0"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125112" cy="40514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Comic Sans MS" panose="030F0702030302020204" pitchFamily="66" charset="0"/>
              </a:rPr>
              <a:t>Современные ученые заметили, что часть нейронов мозга человека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после его рождения </a:t>
            </a:r>
            <a:r>
              <a:rPr lang="ru-RU" sz="2000" dirty="0">
                <a:latin typeface="Comic Sans MS" panose="030F0702030302020204" pitchFamily="66" charset="0"/>
              </a:rPr>
              <a:t>находится в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атрофированном</a:t>
            </a:r>
            <a:r>
              <a:rPr lang="ru-RU" sz="2000" dirty="0">
                <a:latin typeface="Comic Sans MS" panose="030F0702030302020204" pitchFamily="66" charset="0"/>
              </a:rPr>
              <a:t> состоянии.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Исследователи </a:t>
            </a:r>
            <a:r>
              <a:rPr lang="ru-RU" sz="2000" dirty="0">
                <a:latin typeface="Comic Sans MS" panose="030F0702030302020204" pitchFamily="66" charset="0"/>
              </a:rPr>
              <a:t>выдвинули гипотезу, что виной этому стала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невостребованность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нейронов </a:t>
            </a:r>
            <a:r>
              <a:rPr lang="ru-RU" sz="2000" dirty="0">
                <a:latin typeface="Comic Sans MS" panose="030F0702030302020204" pitchFamily="66" charset="0"/>
              </a:rPr>
              <a:t>в период развития ребенка в утробе матери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А ведь именно число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нервных клеток </a:t>
            </a:r>
            <a:r>
              <a:rPr lang="ru-RU" sz="2000" dirty="0">
                <a:latin typeface="Comic Sans MS" panose="030F0702030302020204" pitchFamily="66" charset="0"/>
              </a:rPr>
              <a:t>определяет уровень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интеллекта и психической зрелости человека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Для сохранения </a:t>
            </a:r>
            <a:r>
              <a:rPr lang="ru-RU" sz="2000" dirty="0">
                <a:latin typeface="Comic Sans MS" panose="030F0702030302020204" pitchFamily="66" charset="0"/>
              </a:rPr>
              <a:t>максимального уровня нейронов ученые и выдвинули идею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внутриутробного интеллектуального воспитания ребенка. </a:t>
            </a:r>
            <a:r>
              <a:rPr lang="ru-RU" sz="2000" dirty="0">
                <a:latin typeface="Comic Sans MS" panose="030F0702030302020204" pitchFamily="66" charset="0"/>
              </a:rPr>
              <a:t>Ведущую роль в этом процессе исследователи отводят именно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прослушиванию музыки малышами, находящимися в материнском утробе.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509120"/>
            <a:ext cx="3384376" cy="22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66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Ребенок и музыка.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6" y="718331"/>
            <a:ext cx="71251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mic Sans MS" panose="030F0702030302020204" pitchFamily="66" charset="0"/>
              </a:rPr>
              <a:t>Влияние музыки на детей просто поражает. Музыка воздействует не только на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интеллект</a:t>
            </a:r>
            <a:r>
              <a:rPr lang="ru-RU" sz="2400" dirty="0">
                <a:latin typeface="Comic Sans MS" panose="030F0702030302020204" pitchFamily="66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абстрактное мышление </a:t>
            </a:r>
            <a:r>
              <a:rPr lang="ru-RU" sz="2400" dirty="0">
                <a:latin typeface="Comic Sans MS" panose="030F0702030302020204" pitchFamily="66" charset="0"/>
              </a:rPr>
              <a:t>ребенка, она также помогает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развить память </a:t>
            </a:r>
            <a:r>
              <a:rPr lang="ru-RU" sz="2400" dirty="0">
                <a:latin typeface="Comic Sans MS" panose="030F0702030302020204" pitchFamily="66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воображение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Музыка </a:t>
            </a:r>
            <a:r>
              <a:rPr lang="ru-RU" sz="2400" dirty="0">
                <a:latin typeface="Comic Sans MS" panose="030F0702030302020204" pitchFamily="66" charset="0"/>
              </a:rPr>
              <a:t>активизирует у малышей все виды восприятий –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слуховое, зрительное </a:t>
            </a:r>
            <a:r>
              <a:rPr lang="ru-RU" sz="2400" dirty="0">
                <a:latin typeface="Comic Sans MS" panose="030F0702030302020204" pitchFamily="66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чувственное</a:t>
            </a:r>
            <a:r>
              <a:rPr lang="ru-RU" sz="2400" dirty="0">
                <a:latin typeface="Comic Sans MS" panose="030F0702030302020204" pitchFamily="66" charset="0"/>
              </a:rPr>
              <a:t>. Кроме того, вместе с восприятием развивается и память – слуховая, зрительная, моторная, а также ассоциативная и образная.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653136"/>
            <a:ext cx="2960113" cy="199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6737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Ребенок и музыка.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16736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Ребенок и музыка.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Ребенок и музыка.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125112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Comic Sans MS" panose="030F0702030302020204" pitchFamily="66" charset="0"/>
              </a:rPr>
              <a:t>Обладая такими серьезными инструментами, ребенок начинает делать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успехи</a:t>
            </a:r>
            <a:r>
              <a:rPr lang="ru-RU" sz="2000" dirty="0">
                <a:latin typeface="Comic Sans MS" panose="030F0702030302020204" pitchFamily="66" charset="0"/>
              </a:rPr>
              <a:t> и в остальных предметах. </a:t>
            </a:r>
          </a:p>
          <a:p>
            <a:pPr marL="0" indent="0" algn="just">
              <a:buNone/>
            </a:pPr>
            <a:r>
              <a:rPr lang="ru-RU" sz="2000" dirty="0">
                <a:latin typeface="Comic Sans MS" panose="030F0702030302020204" pitchFamily="66" charset="0"/>
              </a:rPr>
              <a:t>Если он способен представлять эмоции, которые вложил композитор в свое произведение, он с легкостью представит события, которые описывает на уроке учитель истории или географии. И такое образное мышление позволит школьнику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быстро усвоить материал </a:t>
            </a:r>
            <a:r>
              <a:rPr lang="ru-RU" sz="2000" dirty="0">
                <a:latin typeface="Comic Sans MS" panose="030F0702030302020204" pitchFamily="66" charset="0"/>
              </a:rPr>
              <a:t>любой сложности.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04" y="371703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Музыка и здоровье вашего малыша.</a:t>
            </a:r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93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Музыка</a:t>
            </a:r>
            <a:r>
              <a:rPr lang="ru-RU" sz="2000" dirty="0">
                <a:latin typeface="Comic Sans MS" panose="030F0702030302020204" pitchFamily="66" charset="0"/>
              </a:rPr>
              <a:t> способна непосредственно влиять на наш организм. Например,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нервная система </a:t>
            </a:r>
            <a:r>
              <a:rPr lang="ru-RU" sz="2000" dirty="0">
                <a:latin typeface="Comic Sans MS" panose="030F0702030302020204" pitchFamily="66" charset="0"/>
              </a:rPr>
              <a:t>человека и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мышцы</a:t>
            </a:r>
            <a:r>
              <a:rPr lang="ru-RU" sz="2000" dirty="0">
                <a:latin typeface="Comic Sans MS" panose="030F0702030302020204" pitchFamily="66" charset="0"/>
              </a:rPr>
              <a:t> способны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усваивать ритм</a:t>
            </a:r>
            <a:r>
              <a:rPr lang="ru-RU" sz="2000" dirty="0">
                <a:latin typeface="Comic Sans MS" panose="030F0702030302020204" pitchFamily="66" charset="0"/>
              </a:rPr>
              <a:t>. Как часто мы начинаем п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риплясывать</a:t>
            </a:r>
            <a:r>
              <a:rPr lang="ru-RU" sz="2000" dirty="0">
                <a:latin typeface="Comic Sans MS" panose="030F0702030302020204" pitchFamily="66" charset="0"/>
              </a:rPr>
              <a:t> или,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сами того не замечая</a:t>
            </a:r>
            <a:r>
              <a:rPr lang="ru-RU" sz="2000" dirty="0">
                <a:latin typeface="Comic Sans MS" panose="030F0702030302020204" pitchFamily="66" charset="0"/>
              </a:rPr>
              <a:t>, пристукивать пальцами при звучании ритмичной мелодии. </a:t>
            </a:r>
          </a:p>
          <a:p>
            <a:pPr algn="ctr"/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470275" cy="37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02705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Музыка и здоровье вашего малыша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248472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Если включить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спокойную</a:t>
            </a:r>
            <a:r>
              <a:rPr lang="ru-RU" dirty="0">
                <a:latin typeface="Comic Sans MS" panose="030F0702030302020204" pitchFamily="66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мелодичную музыку</a:t>
            </a:r>
            <a:r>
              <a:rPr lang="ru-RU" dirty="0">
                <a:latin typeface="Comic Sans MS" panose="030F0702030302020204" pitchFamily="66" charset="0"/>
              </a:rPr>
              <a:t>, биение сердца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замедляется</a:t>
            </a:r>
            <a:r>
              <a:rPr lang="ru-RU" dirty="0">
                <a:latin typeface="Comic Sans MS" panose="030F0702030302020204" pitchFamily="66" charset="0"/>
              </a:rPr>
              <a:t>, дыхание становится более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глубоким</a:t>
            </a:r>
            <a:r>
              <a:rPr lang="ru-RU" dirty="0">
                <a:latin typeface="Comic Sans MS" panose="030F0702030302020204" pitchFamily="66" charset="0"/>
              </a:rPr>
              <a:t>, а мозг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успокаивается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ru-RU" dirty="0">
                <a:latin typeface="Comic Sans MS" panose="030F0702030302020204" pitchFamily="66" charset="0"/>
              </a:rPr>
              <a:t> Такое физиологическое влияние музыки на организм способно обеспечить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усиление концентрации </a:t>
            </a:r>
            <a:r>
              <a:rPr lang="ru-RU" dirty="0">
                <a:latin typeface="Comic Sans MS" panose="030F0702030302020204" pitchFamily="66" charset="0"/>
              </a:rPr>
              <a:t>человека,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повышение внимания </a:t>
            </a:r>
            <a:r>
              <a:rPr lang="ru-RU" dirty="0">
                <a:latin typeface="Comic Sans MS" panose="030F0702030302020204" pitchFamily="66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сосредоточенность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0324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Какую музыку слушать?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полезно не только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слушать, но и петь</a:t>
            </a:r>
            <a:r>
              <a:rPr lang="ru-RU" dirty="0">
                <a:latin typeface="Comic Sans MS" panose="030F0702030302020204" pitchFamily="66" charset="0"/>
              </a:rPr>
              <a:t>. Мамина колыбельная без сомнений способна убаюкать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беспокойного малыша</a:t>
            </a:r>
            <a:r>
              <a:rPr lang="ru-RU" dirty="0">
                <a:latin typeface="Comic Sans MS" panose="030F0702030302020204" pitchFamily="66" charset="0"/>
              </a:rPr>
              <a:t>, но она также улучшает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лактацию и у самой мамы</a:t>
            </a:r>
            <a:r>
              <a:rPr lang="ru-RU" dirty="0">
                <a:latin typeface="Comic Sans MS" panose="030F0702030302020204" pitchFamily="66" charset="0"/>
              </a:rPr>
              <a:t>. Когда ребенок подрастает, очень полезно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петь вместе</a:t>
            </a:r>
            <a:r>
              <a:rPr lang="ru-RU" dirty="0">
                <a:latin typeface="Comic Sans MS" panose="030F0702030302020204" pitchFamily="66" charset="0"/>
              </a:rPr>
              <a:t>, протяжные и мелодичные песни.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923876" cy="35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241</TotalTime>
  <Words>743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Зачем нужна музыка ребенку?</vt:lpstr>
      <vt:lpstr>Что такое музыка?</vt:lpstr>
      <vt:lpstr>Презентация PowerPoint</vt:lpstr>
      <vt:lpstr>Как музыка влияет на плод? </vt:lpstr>
      <vt:lpstr>Ребенок и музыка.</vt:lpstr>
      <vt:lpstr>Ребенок и музыка.</vt:lpstr>
      <vt:lpstr>Музыка и здоровье вашего малыша.</vt:lpstr>
      <vt:lpstr>Музыка и здоровье вашего малыша</vt:lpstr>
      <vt:lpstr>Какую музыку слушать?</vt:lpstr>
      <vt:lpstr>Какую музыку слушать?</vt:lpstr>
      <vt:lpstr>Какую музыку слушать?</vt:lpstr>
      <vt:lpstr>С музыкой вместе и навсегда!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музыка ребенку?</dc:title>
  <dc:creator>Пользователь Windows</dc:creator>
  <cp:lastModifiedBy>Пользователь Windows</cp:lastModifiedBy>
  <cp:revision>18</cp:revision>
  <dcterms:created xsi:type="dcterms:W3CDTF">2014-11-05T08:25:14Z</dcterms:created>
  <dcterms:modified xsi:type="dcterms:W3CDTF">2014-11-10T08:23:00Z</dcterms:modified>
</cp:coreProperties>
</file>